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575f98a6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575f98a6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75f98a6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575f98a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75f98a6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75f98a6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75f98a62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575f98a6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75f98a62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575f98a62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575f98a6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575f98a6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575f98a6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575f98a6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575f98a6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575f98a6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575f98a6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575f98a6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75f98a62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75f98a6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575f98a62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575f98a6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75f98a62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75f98a62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575f98a6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575f98a6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575f98a62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575f98a62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75f98a6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75f98a6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575f98a62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575f98a62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575f98a6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575f98a6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575f98a6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575f98a6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575f98a6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575f98a6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575f98a6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575f98a6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575f98a6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575f98a6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575f98a6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575f98a6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75f98a62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75f98a62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year has been pretty hectic with the spread of COVID 19. Headlines were plastered with the news of the outbreak and as a result, the way that we have been living for the past year has also been impacted. Since it took over our everyday lives and kind of engulfed the world with a wide outbreak, we wanted to focus our project on COVID 19.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75f98a6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75f98a6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575f98a6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575f98a6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575f98a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575f98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575f98a6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575f98a6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575f98a6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575f98a6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scatter plot here </a:t>
            </a:r>
            <a:r>
              <a:rPr lang="en"/>
              <a:t>demonstrates</a:t>
            </a:r>
            <a:r>
              <a:rPr lang="en"/>
              <a:t> the </a:t>
            </a:r>
            <a:r>
              <a:rPr lang="en"/>
              <a:t>effects</a:t>
            </a:r>
            <a:r>
              <a:rPr lang="en"/>
              <a:t> of the Covid-19 Vaccines and it’s success in reducing the covid spread </a:t>
            </a:r>
            <a:r>
              <a:rPr lang="en"/>
              <a:t>throughout</a:t>
            </a:r>
            <a:r>
              <a:rPr lang="en"/>
              <a:t> the country. We see a regression in cases and we can say that the more vaccines that were completed spurred a reduction in positive cases.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575f98a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575f98a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8ca54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8ca54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75f98a62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75f98a62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575f98a62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575f98a62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75f98a62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575f98a62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51f654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51f654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75f98a62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575f98a62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75f98a6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75f98a6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of Covid Control: US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Emerson, Patrick Minning, Lakshmi Shaji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Dataframes 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0725"/>
            <a:ext cx="2523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State population data (US Census)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 19 statistics by state (Covid Now)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State population density (CORGIS Dataset Project)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2020 state lockdown duration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425" y="2094376"/>
            <a:ext cx="5592025" cy="2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Dataframes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78727"/>
            <a:ext cx="6837620" cy="24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the Dataframe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1911223"/>
            <a:ext cx="7868824" cy="2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5" y="4364725"/>
            <a:ext cx="3259000" cy="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to Ratios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14777" l="0" r="0" t="0"/>
          <a:stretch/>
        </p:blipFill>
        <p:spPr>
          <a:xfrm>
            <a:off x="819150" y="2114550"/>
            <a:ext cx="5200726" cy="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and Organization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Summary analysis</a:t>
            </a:r>
            <a:endParaRPr/>
          </a:p>
        </p:txBody>
      </p:sp>
      <p:sp>
        <p:nvSpPr>
          <p:cNvPr id="219" name="Google Shape;219;p2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 series</a:t>
            </a:r>
            <a:r>
              <a:rPr lang="en"/>
              <a:t> analysis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819150" y="1569425"/>
            <a:ext cx="7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 analysis can be split into two parts: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275111"/>
            <a:ext cx="3483676" cy="216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2311475"/>
            <a:ext cx="3483675" cy="2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(Summary Data)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74086"/>
            <a:ext cx="3483676" cy="216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25" y="1874075"/>
            <a:ext cx="3926426" cy="21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Binning Population Data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94200"/>
            <a:ext cx="6097987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visualize this data?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275" y="1767325"/>
            <a:ext cx="474544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615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the Data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19150" y="1569875"/>
            <a:ext cx="3359100" cy="27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GeoPlot to plot the shapes of the states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geopandas to make a GeoDataFrame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setting up the data for the geoplotting, we called a dataset that defined the “geometry” of the states.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merging the states within our COVID dataset and the geoplot dataset, we were able to make a final DF that contained the points necessary to plot out the United States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7287" t="39777"/>
          <a:stretch/>
        </p:blipFill>
        <p:spPr>
          <a:xfrm>
            <a:off x="4178250" y="1623500"/>
            <a:ext cx="4585726" cy="20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-35556" l="0" r="0" t="0"/>
          <a:stretch/>
        </p:blipFill>
        <p:spPr>
          <a:xfrm>
            <a:off x="4178250" y="3592675"/>
            <a:ext cx="3485801" cy="18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GeoPlot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689325"/>
            <a:ext cx="514356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488" y="2401150"/>
            <a:ext cx="3304362" cy="24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5567650" y="1600925"/>
            <a:ext cx="319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ax = dataframe with the projection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gplt.chloropleth: the method of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gcrs.AlbersEqualArea: the globe shape for our projection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307098" y="1511700"/>
            <a:ext cx="65298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 Time Series Data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819150" y="1990725"/>
            <a:ext cx="75057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time series DFs had to be split into separate DFs for each state.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38" y="2583975"/>
            <a:ext cx="67722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2600"/>
            <a:ext cx="8725627" cy="2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</a:t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69950"/>
            <a:ext cx="5703451" cy="3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 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82075"/>
            <a:ext cx="5258364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(Time Series Data)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10425"/>
            <a:ext cx="3483675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600" y="1910425"/>
            <a:ext cx="3483676" cy="215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450" y="806712"/>
            <a:ext cx="5295100" cy="35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50" y="72213"/>
            <a:ext cx="7186900" cy="4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625" y="827512"/>
            <a:ext cx="5232725" cy="34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35775"/>
            <a:ext cx="6762600" cy="50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025" y="1099975"/>
            <a:ext cx="2780277" cy="18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370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Year In A Snapshot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50" y="1031350"/>
            <a:ext cx="2609351" cy="14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275" y="1774800"/>
            <a:ext cx="3708700" cy="20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00" y="2397346"/>
            <a:ext cx="2993000" cy="192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850" y="3067375"/>
            <a:ext cx="2651451" cy="17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00" y="793112"/>
            <a:ext cx="5751775" cy="3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650" y="624188"/>
            <a:ext cx="5842700" cy="38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24" y="991375"/>
            <a:ext cx="6020550" cy="37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5306775" y="839750"/>
            <a:ext cx="37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75" y="494138"/>
            <a:ext cx="6232850" cy="41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-5900" l="-2460" r="2460" t="5900"/>
          <a:stretch/>
        </p:blipFill>
        <p:spPr>
          <a:xfrm>
            <a:off x="1438900" y="664813"/>
            <a:ext cx="6266200" cy="38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938" y="553713"/>
            <a:ext cx="6054125" cy="40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you! 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Any Questions?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Proposed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48025"/>
            <a:ext cx="6855900" cy="21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00">
                <a:solidFill>
                  <a:srgbClr val="000000"/>
                </a:solidFill>
              </a:rPr>
              <a:t>How did state specific precautions differ in COVID-19 control effectiveness?</a:t>
            </a:r>
            <a:endParaRPr b="1" sz="15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en" sz="1200"/>
              <a:t>How does the population density of a state affect spread of COVID?</a:t>
            </a:r>
            <a:endParaRPr i="1" sz="1200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en" sz="1200"/>
              <a:t>What is the relationship between lockdown period and success of controlling COVID?</a:t>
            </a:r>
            <a:endParaRPr i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r>
              <a:rPr lang="en"/>
              <a:t> Data 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2143150" y="488900"/>
            <a:ext cx="47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What kind of data do we need?</a:t>
            </a:r>
            <a:endParaRPr sz="1800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00" y="1271000"/>
            <a:ext cx="1729400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150" y="2922475"/>
            <a:ext cx="1441549" cy="144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200" y="1221374"/>
            <a:ext cx="1701100" cy="1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1091650" y="3080750"/>
            <a:ext cx="17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 Population Data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280600" y="4438675"/>
            <a:ext cx="24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Covid related information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953800" y="2973050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Lockdown periods among US states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50" y="3400788"/>
            <a:ext cx="2312200" cy="1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75" y="1624325"/>
            <a:ext cx="2389650" cy="12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325" y="1624335"/>
            <a:ext cx="2389650" cy="122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We Used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 /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and APIs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4148925" y="1990725"/>
            <a:ext cx="4176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APIs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Covid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 Census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12 libraries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10171"/>
            <a:ext cx="3149563" cy="32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